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1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6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6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0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D934-C9EB-4A34-8C7E-78B76D4076A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BB14-D3E6-4574-A211-1E258F04E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thenounproject.com/term/camera/817253?i=817253" TargetMode="External"/><Relationship Id="rId2" Type="http://schemas.openxmlformats.org/officeDocument/2006/relationships/hyperlink" Target="https://thenounproject.com/term/food/2483050?i=248305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thenounproject.com/term/food/2797795?i=27977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tooltip="Food. Click for details"/>
            <a:extLst>
              <a:ext uri="{FF2B5EF4-FFF2-40B4-BE49-F238E27FC236}">
                <a16:creationId xmlns:a16="http://schemas.microsoft.com/office/drawing/2014/main" id="{A52929DD-D8F6-4869-B3B5-65D2BD3D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55" y="1755817"/>
            <a:ext cx="709941" cy="7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4" tooltip="Food. Click for details"/>
            <a:extLst>
              <a:ext uri="{FF2B5EF4-FFF2-40B4-BE49-F238E27FC236}">
                <a16:creationId xmlns:a16="http://schemas.microsoft.com/office/drawing/2014/main" id="{1FC02879-EC49-48E7-9FEB-74A15705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59" y="172721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06465" y="1694176"/>
            <a:ext cx="317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Lo que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como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2002" y="140875"/>
            <a:ext cx="5502957" cy="1597024"/>
            <a:chOff x="692002" y="140875"/>
            <a:chExt cx="5502957" cy="15970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02" y="140875"/>
              <a:ext cx="5502957" cy="15970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28F6D-3134-4F98-AFF6-554013679029}"/>
                </a:ext>
              </a:extLst>
            </p:cNvPr>
            <p:cNvSpPr txBox="1"/>
            <p:nvPr/>
          </p:nvSpPr>
          <p:spPr>
            <a:xfrm>
              <a:off x="889754" y="350016"/>
              <a:ext cx="51031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Bradley Hand ITC" panose="03070402050302030203" pitchFamily="66" charset="0"/>
                </a:rPr>
                <a:t>Spanish </a:t>
              </a:r>
              <a:r>
                <a:rPr lang="en-GB" sz="2800" b="1" dirty="0">
                  <a:latin typeface="Bradley Hand ITC" panose="03070402050302030203" pitchFamily="66" charset="0"/>
                </a:rPr>
                <a:t>Pic-Collage competition</a:t>
              </a:r>
            </a:p>
          </p:txBody>
        </p:sp>
        <p:pic>
          <p:nvPicPr>
            <p:cNvPr id="1033" name="Picture 9">
              <a:hlinkClick r:id="rId7" tooltip="Camera. Click for details"/>
              <a:extLst>
                <a:ext uri="{FF2B5EF4-FFF2-40B4-BE49-F238E27FC236}">
                  <a16:creationId xmlns:a16="http://schemas.microsoft.com/office/drawing/2014/main" id="{E4C039A2-F45C-47EF-8F24-F471E651A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842" y="810016"/>
              <a:ext cx="885825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142043" y="2561401"/>
            <a:ext cx="656737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TASK: </a:t>
            </a:r>
            <a:r>
              <a:rPr lang="en-GB" sz="2000" dirty="0" smtClean="0">
                <a:latin typeface="Century Gothic" panose="020B0502020202020204" pitchFamily="34" charset="0"/>
              </a:rPr>
              <a:t>Use </a:t>
            </a:r>
            <a:r>
              <a:rPr lang="en-GB" sz="2000" dirty="0">
                <a:latin typeface="Century Gothic" panose="020B0502020202020204" pitchFamily="34" charset="0"/>
              </a:rPr>
              <a:t>the following prompts to create photo collages in </a:t>
            </a:r>
            <a:r>
              <a:rPr lang="en-GB" sz="2000" dirty="0" smtClean="0">
                <a:latin typeface="Century Gothic" panose="020B0502020202020204" pitchFamily="34" charset="0"/>
              </a:rPr>
              <a:t>Spanish </a:t>
            </a:r>
            <a:r>
              <a:rPr lang="en-GB" sz="2000" dirty="0">
                <a:latin typeface="Century Gothic" panose="020B0502020202020204" pitchFamily="34" charset="0"/>
              </a:rPr>
              <a:t>and send them back to your </a:t>
            </a:r>
            <a:r>
              <a:rPr lang="en-GB" sz="2000" dirty="0" smtClean="0">
                <a:latin typeface="Century Gothic" panose="020B0502020202020204" pitchFamily="34" charset="0"/>
              </a:rPr>
              <a:t>teacher.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</a:t>
            </a:r>
            <a:r>
              <a:rPr lang="en-GB" sz="2000" dirty="0" smtClean="0">
                <a:latin typeface="Century Gothic" panose="020B0502020202020204" pitchFamily="34" charset="0"/>
              </a:rPr>
              <a:t>.  There will be Brookfield Rewards for the top five entries!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54959" y="4682722"/>
            <a:ext cx="6800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En mi </a:t>
            </a:r>
            <a:r>
              <a:rPr lang="fr-FR" dirty="0" err="1" smtClean="0">
                <a:latin typeface="Century Gothic" panose="020B0502020202020204" pitchFamily="34" charset="0"/>
              </a:rPr>
              <a:t>nevera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hay</a:t>
            </a:r>
            <a:r>
              <a:rPr lang="fr-FR" dirty="0" smtClean="0">
                <a:latin typeface="Century Gothic" panose="020B0502020202020204" pitchFamily="34" charset="0"/>
              </a:rPr>
              <a:t>… (</a:t>
            </a:r>
            <a:r>
              <a:rPr lang="fr-FR" i="1" dirty="0" smtClean="0">
                <a:latin typeface="Century Gothic" panose="020B0502020202020204" pitchFamily="34" charset="0"/>
              </a:rPr>
              <a:t>In </a:t>
            </a:r>
            <a:r>
              <a:rPr lang="fr-FR" i="1" dirty="0" err="1" smtClean="0">
                <a:latin typeface="Century Gothic" panose="020B0502020202020204" pitchFamily="34" charset="0"/>
              </a:rPr>
              <a:t>my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fridge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there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is</a:t>
            </a:r>
            <a:r>
              <a:rPr lang="fr-FR" i="1" dirty="0" smtClean="0">
                <a:latin typeface="Century Gothic" panose="020B0502020202020204" pitchFamily="34" charset="0"/>
              </a:rPr>
              <a:t>…)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Mi </a:t>
            </a:r>
            <a:r>
              <a:rPr lang="fr-FR" dirty="0" err="1" smtClean="0">
                <a:latin typeface="Century Gothic" panose="020B0502020202020204" pitchFamily="34" charset="0"/>
              </a:rPr>
              <a:t>fruta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favorita</a:t>
            </a:r>
            <a:r>
              <a:rPr lang="fr-FR" dirty="0" smtClean="0">
                <a:latin typeface="Century Gothic" panose="020B0502020202020204" pitchFamily="34" charset="0"/>
              </a:rPr>
              <a:t> es… </a:t>
            </a:r>
            <a:r>
              <a:rPr lang="fr-FR" i="1" dirty="0" smtClean="0">
                <a:latin typeface="Century Gothic" panose="020B0502020202020204" pitchFamily="34" charset="0"/>
              </a:rPr>
              <a:t>(</a:t>
            </a:r>
            <a:r>
              <a:rPr lang="fr-FR" i="1" dirty="0" err="1" smtClean="0">
                <a:latin typeface="Century Gothic" panose="020B0502020202020204" pitchFamily="34" charset="0"/>
              </a:rPr>
              <a:t>My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favourite</a:t>
            </a:r>
            <a:r>
              <a:rPr lang="fr-FR" i="1" dirty="0" smtClean="0">
                <a:latin typeface="Century Gothic" panose="020B0502020202020204" pitchFamily="34" charset="0"/>
              </a:rPr>
              <a:t> fruit </a:t>
            </a:r>
            <a:r>
              <a:rPr lang="fr-FR" i="1" dirty="0" err="1" smtClean="0">
                <a:latin typeface="Century Gothic" panose="020B0502020202020204" pitchFamily="34" charset="0"/>
              </a:rPr>
              <a:t>is</a:t>
            </a:r>
            <a:r>
              <a:rPr lang="fr-FR" i="1" dirty="0" smtClean="0"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Para el </a:t>
            </a:r>
            <a:r>
              <a:rPr lang="fr-FR" dirty="0" err="1" smtClean="0">
                <a:latin typeface="Century Gothic" panose="020B0502020202020204" pitchFamily="34" charset="0"/>
              </a:rPr>
              <a:t>desayuno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como</a:t>
            </a:r>
            <a:r>
              <a:rPr lang="fr-FR" dirty="0" smtClean="0">
                <a:latin typeface="Century Gothic" panose="020B0502020202020204" pitchFamily="34" charset="0"/>
              </a:rPr>
              <a:t>… </a:t>
            </a:r>
            <a:r>
              <a:rPr lang="fr-FR" i="1" dirty="0" smtClean="0">
                <a:latin typeface="Century Gothic" panose="020B0502020202020204" pitchFamily="34" charset="0"/>
              </a:rPr>
              <a:t>(For breakfast I </a:t>
            </a:r>
            <a:r>
              <a:rPr lang="fr-FR" i="1" dirty="0" err="1" smtClean="0">
                <a:latin typeface="Century Gothic" panose="020B0502020202020204" pitchFamily="34" charset="0"/>
              </a:rPr>
              <a:t>eat</a:t>
            </a:r>
            <a:r>
              <a:rPr lang="fr-FR" i="1" dirty="0" smtClean="0">
                <a:latin typeface="Century Gothic" panose="020B0502020202020204" pitchFamily="34" charset="0"/>
              </a:rPr>
              <a:t>…)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Para el </a:t>
            </a:r>
            <a:r>
              <a:rPr lang="fr-FR" dirty="0" err="1" smtClean="0">
                <a:latin typeface="Century Gothic" panose="020B0502020202020204" pitchFamily="34" charset="0"/>
              </a:rPr>
              <a:t>almuerzo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como</a:t>
            </a:r>
            <a:r>
              <a:rPr lang="fr-FR" dirty="0" smtClean="0">
                <a:latin typeface="Century Gothic" panose="020B0502020202020204" pitchFamily="34" charset="0"/>
              </a:rPr>
              <a:t>… </a:t>
            </a:r>
            <a:r>
              <a:rPr lang="fr-FR" i="1" dirty="0">
                <a:latin typeface="Century Gothic" panose="020B0502020202020204" pitchFamily="34" charset="0"/>
              </a:rPr>
              <a:t>(For </a:t>
            </a:r>
            <a:r>
              <a:rPr lang="fr-FR" i="1" dirty="0" smtClean="0">
                <a:latin typeface="Century Gothic" panose="020B0502020202020204" pitchFamily="34" charset="0"/>
              </a:rPr>
              <a:t>lunch </a:t>
            </a:r>
            <a:r>
              <a:rPr lang="fr-FR" i="1" dirty="0">
                <a:latin typeface="Century Gothic" panose="020B0502020202020204" pitchFamily="34" charset="0"/>
              </a:rPr>
              <a:t>I </a:t>
            </a:r>
            <a:r>
              <a:rPr lang="fr-FR" i="1" dirty="0" err="1">
                <a:latin typeface="Century Gothic" panose="020B0502020202020204" pitchFamily="34" charset="0"/>
              </a:rPr>
              <a:t>eat</a:t>
            </a:r>
            <a:r>
              <a:rPr lang="fr-FR" i="1" dirty="0" smtClean="0">
                <a:latin typeface="Century Gothic" panose="020B0502020202020204" pitchFamily="34" charset="0"/>
              </a:rPr>
              <a:t>…)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Century Gothic" panose="020B0502020202020204" pitchFamily="34" charset="0"/>
              </a:rPr>
              <a:t>Ayer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por</a:t>
            </a:r>
            <a:r>
              <a:rPr lang="fr-FR" dirty="0" smtClean="0">
                <a:latin typeface="Century Gothic" panose="020B0502020202020204" pitchFamily="34" charset="0"/>
              </a:rPr>
              <a:t> la </a:t>
            </a:r>
            <a:r>
              <a:rPr lang="fr-FR" dirty="0" err="1" smtClean="0">
                <a:latin typeface="Century Gothic" panose="020B0502020202020204" pitchFamily="34" charset="0"/>
              </a:rPr>
              <a:t>noche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comí</a:t>
            </a:r>
            <a:r>
              <a:rPr lang="fr-FR" dirty="0" smtClean="0">
                <a:latin typeface="Century Gothic" panose="020B0502020202020204" pitchFamily="34" charset="0"/>
              </a:rPr>
              <a:t>… </a:t>
            </a:r>
            <a:r>
              <a:rPr lang="fr-FR" i="1" dirty="0" smtClean="0">
                <a:latin typeface="Century Gothic" panose="020B0502020202020204" pitchFamily="34" charset="0"/>
              </a:rPr>
              <a:t>(</a:t>
            </a:r>
            <a:r>
              <a:rPr lang="fr-FR" i="1" dirty="0" err="1" smtClean="0">
                <a:latin typeface="Century Gothic" panose="020B0502020202020204" pitchFamily="34" charset="0"/>
              </a:rPr>
              <a:t>Yesterday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evening</a:t>
            </a:r>
            <a:r>
              <a:rPr lang="fr-FR" i="1" dirty="0" smtClean="0">
                <a:latin typeface="Century Gothic" panose="020B0502020202020204" pitchFamily="34" charset="0"/>
              </a:rPr>
              <a:t> I </a:t>
            </a:r>
            <a:r>
              <a:rPr lang="fr-FR" i="1" dirty="0" err="1" smtClean="0">
                <a:latin typeface="Century Gothic" panose="020B0502020202020204" pitchFamily="34" charset="0"/>
              </a:rPr>
              <a:t>ate</a:t>
            </a:r>
            <a:r>
              <a:rPr lang="fr-FR" i="1" dirty="0" smtClean="0">
                <a:latin typeface="Century Gothic" panose="020B0502020202020204" pitchFamily="34" charset="0"/>
              </a:rPr>
              <a:t> …)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Para mi </a:t>
            </a:r>
            <a:r>
              <a:rPr lang="fr-FR" dirty="0" err="1" smtClean="0">
                <a:latin typeface="Century Gothic" panose="020B0502020202020204" pitchFamily="34" charset="0"/>
              </a:rPr>
              <a:t>próximo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cumpleaños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comeré</a:t>
            </a:r>
            <a:r>
              <a:rPr lang="fr-FR" dirty="0" smtClean="0">
                <a:latin typeface="Century Gothic" panose="020B0502020202020204" pitchFamily="34" charset="0"/>
              </a:rPr>
              <a:t>... </a:t>
            </a:r>
            <a:r>
              <a:rPr lang="fr-FR" i="1" dirty="0">
                <a:latin typeface="Century Gothic" panose="020B0502020202020204" pitchFamily="34" charset="0"/>
              </a:rPr>
              <a:t>(For </a:t>
            </a:r>
            <a:r>
              <a:rPr lang="fr-FR" i="1" dirty="0" err="1" smtClean="0">
                <a:latin typeface="Century Gothic" panose="020B0502020202020204" pitchFamily="34" charset="0"/>
              </a:rPr>
              <a:t>my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next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birthday</a:t>
            </a:r>
            <a:r>
              <a:rPr lang="fr-FR" i="1" dirty="0" smtClean="0">
                <a:latin typeface="Century Gothic" panose="020B0502020202020204" pitchFamily="34" charset="0"/>
              </a:rPr>
              <a:t> I </a:t>
            </a:r>
            <a:r>
              <a:rPr lang="fr-FR" i="1" dirty="0" err="1" smtClean="0">
                <a:latin typeface="Century Gothic" panose="020B0502020202020204" pitchFamily="34" charset="0"/>
              </a:rPr>
              <a:t>will</a:t>
            </a:r>
            <a:r>
              <a:rPr lang="fr-FR" i="1" dirty="0" smtClean="0">
                <a:latin typeface="Century Gothic" panose="020B0502020202020204" pitchFamily="34" charset="0"/>
              </a:rPr>
              <a:t> </a:t>
            </a:r>
            <a:r>
              <a:rPr lang="fr-FR" i="1" dirty="0" err="1" smtClean="0">
                <a:latin typeface="Century Gothic" panose="020B0502020202020204" pitchFamily="34" charset="0"/>
              </a:rPr>
              <a:t>eat</a:t>
            </a:r>
            <a:r>
              <a:rPr lang="fr-FR" i="1" dirty="0" smtClean="0">
                <a:latin typeface="Century Gothic" panose="020B0502020202020204" pitchFamily="34" charset="0"/>
              </a:rPr>
              <a:t>…)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Century Gothic" panose="020B0502020202020204" pitchFamily="34" charset="0"/>
              </a:rPr>
              <a:t>Normalmente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bebo</a:t>
            </a:r>
            <a:r>
              <a:rPr lang="fr-FR" dirty="0" smtClean="0">
                <a:latin typeface="Century Gothic" panose="020B0502020202020204" pitchFamily="34" charset="0"/>
              </a:rPr>
              <a:t> … </a:t>
            </a:r>
            <a:r>
              <a:rPr lang="fr-FR" i="1" dirty="0" smtClean="0">
                <a:latin typeface="Century Gothic" panose="020B0502020202020204" pitchFamily="34" charset="0"/>
              </a:rPr>
              <a:t>(</a:t>
            </a:r>
            <a:r>
              <a:rPr lang="fr-FR" i="1" dirty="0" err="1" smtClean="0">
                <a:latin typeface="Century Gothic" panose="020B0502020202020204" pitchFamily="34" charset="0"/>
              </a:rPr>
              <a:t>Normally</a:t>
            </a:r>
            <a:r>
              <a:rPr lang="fr-FR" i="1" dirty="0" smtClean="0">
                <a:latin typeface="Century Gothic" panose="020B0502020202020204" pitchFamily="34" charset="0"/>
              </a:rPr>
              <a:t>, I drink…)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entury Gothic" panose="020B0502020202020204" pitchFamily="34" charset="0"/>
              </a:rPr>
              <a:t>Me </a:t>
            </a:r>
            <a:r>
              <a:rPr lang="fr-FR" dirty="0" err="1" smtClean="0">
                <a:latin typeface="Century Gothic" panose="020B0502020202020204" pitchFamily="34" charset="0"/>
              </a:rPr>
              <a:t>gusta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comer</a:t>
            </a:r>
            <a:r>
              <a:rPr lang="fr-FR" dirty="0" smtClean="0">
                <a:latin typeface="Century Gothic" panose="020B0502020202020204" pitchFamily="34" charset="0"/>
              </a:rPr>
              <a:t>… (</a:t>
            </a:r>
            <a:r>
              <a:rPr lang="fr-FR" i="1" dirty="0" smtClean="0">
                <a:latin typeface="Century Gothic" panose="020B0502020202020204" pitchFamily="34" charset="0"/>
              </a:rPr>
              <a:t>I </a:t>
            </a:r>
            <a:r>
              <a:rPr lang="fr-FR" i="1" dirty="0" err="1" smtClean="0">
                <a:latin typeface="Century Gothic" panose="020B0502020202020204" pitchFamily="34" charset="0"/>
              </a:rPr>
              <a:t>like</a:t>
            </a:r>
            <a:r>
              <a:rPr lang="fr-FR" i="1" dirty="0" smtClean="0">
                <a:latin typeface="Century Gothic" panose="020B0502020202020204" pitchFamily="34" charset="0"/>
              </a:rPr>
              <a:t> to </a:t>
            </a:r>
            <a:r>
              <a:rPr lang="fr-FR" i="1" dirty="0" err="1" smtClean="0">
                <a:latin typeface="Century Gothic" panose="020B0502020202020204" pitchFamily="34" charset="0"/>
              </a:rPr>
              <a:t>eat</a:t>
            </a:r>
            <a:r>
              <a:rPr lang="fr-FR" i="1" dirty="0" smtClean="0">
                <a:latin typeface="Century Gothic" panose="020B0502020202020204" pitchFamily="34" charset="0"/>
              </a:rPr>
              <a:t>…)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 rot="20972805">
            <a:off x="1377501" y="8547406"/>
            <a:ext cx="4340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</a:t>
            </a:r>
            <a:r>
              <a:rPr lang="en-GB" dirty="0" smtClean="0">
                <a:latin typeface="Century Gothic" panose="020B0502020202020204" pitchFamily="34" charset="0"/>
              </a:rPr>
              <a:t>Spanish!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179290" y="291746"/>
            <a:ext cx="656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entury Gothic" panose="020B0502020202020204" pitchFamily="34" charset="0"/>
              </a:rPr>
              <a:t>Example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(You will need more photos than this for it to be a good collage!)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767" y="999633"/>
            <a:ext cx="2560883" cy="45080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20993217">
            <a:off x="4124852" y="1180811"/>
            <a:ext cx="2167903" cy="38575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152981">
            <a:off x="2477081" y="5617720"/>
            <a:ext cx="3705118" cy="40990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8" y="1030957"/>
            <a:ext cx="2530322" cy="4466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1792">
            <a:off x="4141448" y="1208847"/>
            <a:ext cx="2133256" cy="3807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6408">
            <a:off x="2393421" y="6009653"/>
            <a:ext cx="3712739" cy="3691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26">
            <a:off x="3073341" y="5657260"/>
            <a:ext cx="3689673" cy="5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172</Words>
  <Application>Microsoft Office PowerPoint</Application>
  <PresentationFormat>A4 Paper (210x297 mm)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Brookfield Communiuty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Walker</dc:creator>
  <cp:lastModifiedBy>Natasha Walker</cp:lastModifiedBy>
  <cp:revision>3</cp:revision>
  <dcterms:created xsi:type="dcterms:W3CDTF">2020-06-10T09:16:11Z</dcterms:created>
  <dcterms:modified xsi:type="dcterms:W3CDTF">2020-06-10T09:18:05Z</dcterms:modified>
</cp:coreProperties>
</file>